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31" r:id="rId3"/>
    <p:sldId id="261" r:id="rId4"/>
    <p:sldId id="267" r:id="rId5"/>
    <p:sldId id="321" r:id="rId6"/>
    <p:sldId id="322" r:id="rId7"/>
    <p:sldId id="295" r:id="rId8"/>
    <p:sldId id="296" r:id="rId9"/>
    <p:sldId id="323" r:id="rId10"/>
    <p:sldId id="262" r:id="rId11"/>
    <p:sldId id="33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Fagan" userId="3dbeb649408a81a1" providerId="LiveId" clId="{EFEA2B5E-39C9-4671-B0BF-7AD9462E5BFF}"/>
    <pc:docChg chg="undo custSel addSld delSld modSld">
      <pc:chgData name="Daniel Fagan" userId="3dbeb649408a81a1" providerId="LiveId" clId="{EFEA2B5E-39C9-4671-B0BF-7AD9462E5BFF}" dt="2022-05-13T15:44:16.181" v="2246" actId="6549"/>
      <pc:docMkLst>
        <pc:docMk/>
      </pc:docMkLst>
      <pc:sldChg chg="modSp mod modAnim">
        <pc:chgData name="Daniel Fagan" userId="3dbeb649408a81a1" providerId="LiveId" clId="{EFEA2B5E-39C9-4671-B0BF-7AD9462E5BFF}" dt="2022-05-13T13:43:39.628" v="589" actId="113"/>
        <pc:sldMkLst>
          <pc:docMk/>
          <pc:sldMk cId="0" sldId="261"/>
        </pc:sldMkLst>
        <pc:spChg chg="mod">
          <ac:chgData name="Daniel Fagan" userId="3dbeb649408a81a1" providerId="LiveId" clId="{EFEA2B5E-39C9-4671-B0BF-7AD9462E5BFF}" dt="2022-05-13T13:36:54.776" v="96" actId="20577"/>
          <ac:spMkLst>
            <pc:docMk/>
            <pc:sldMk cId="0" sldId="261"/>
            <ac:spMk id="158" creationId="{00000000-0000-0000-0000-000000000000}"/>
          </ac:spMkLst>
        </pc:spChg>
        <pc:spChg chg="mod">
          <ac:chgData name="Daniel Fagan" userId="3dbeb649408a81a1" providerId="LiveId" clId="{EFEA2B5E-39C9-4671-B0BF-7AD9462E5BFF}" dt="2022-05-13T13:43:39.628" v="589" actId="113"/>
          <ac:spMkLst>
            <pc:docMk/>
            <pc:sldMk cId="0" sldId="261"/>
            <ac:spMk id="159" creationId="{00000000-0000-0000-0000-000000000000}"/>
          </ac:spMkLst>
        </pc:spChg>
      </pc:sldChg>
      <pc:sldChg chg="addSp delSp modSp mod">
        <pc:chgData name="Daniel Fagan" userId="3dbeb649408a81a1" providerId="LiveId" clId="{EFEA2B5E-39C9-4671-B0BF-7AD9462E5BFF}" dt="2022-05-13T15:44:16.181" v="2246" actId="6549"/>
        <pc:sldMkLst>
          <pc:docMk/>
          <pc:sldMk cId="2075201878" sldId="262"/>
        </pc:sldMkLst>
        <pc:spChg chg="mod">
          <ac:chgData name="Daniel Fagan" userId="3dbeb649408a81a1" providerId="LiveId" clId="{EFEA2B5E-39C9-4671-B0BF-7AD9462E5BFF}" dt="2022-05-13T14:47:17.579" v="1769" actId="27636"/>
          <ac:spMkLst>
            <pc:docMk/>
            <pc:sldMk cId="2075201878" sldId="262"/>
            <ac:spMk id="2" creationId="{77B4AA18-B55A-40E3-9CA4-84F616FC3278}"/>
          </ac:spMkLst>
        </pc:spChg>
        <pc:spChg chg="mod">
          <ac:chgData name="Daniel Fagan" userId="3dbeb649408a81a1" providerId="LiveId" clId="{EFEA2B5E-39C9-4671-B0BF-7AD9462E5BFF}" dt="2022-05-13T15:44:16.181" v="2246" actId="6549"/>
          <ac:spMkLst>
            <pc:docMk/>
            <pc:sldMk cId="2075201878" sldId="262"/>
            <ac:spMk id="3" creationId="{4C5AA21D-3C60-4183-A89D-74776A64A222}"/>
          </ac:spMkLst>
        </pc:spChg>
        <pc:spChg chg="add mod">
          <ac:chgData name="Daniel Fagan" userId="3dbeb649408a81a1" providerId="LiveId" clId="{EFEA2B5E-39C9-4671-B0BF-7AD9462E5BFF}" dt="2022-05-13T15:44:09.066" v="2245" actId="1076"/>
          <ac:spMkLst>
            <pc:docMk/>
            <pc:sldMk cId="2075201878" sldId="262"/>
            <ac:spMk id="5" creationId="{85C5B5FD-0392-511E-0051-18AD624B95A9}"/>
          </ac:spMkLst>
        </pc:spChg>
        <pc:picChg chg="add del mod">
          <ac:chgData name="Daniel Fagan" userId="3dbeb649408a81a1" providerId="LiveId" clId="{EFEA2B5E-39C9-4671-B0BF-7AD9462E5BFF}" dt="2022-05-13T14:47:52.092" v="1774"/>
          <ac:picMkLst>
            <pc:docMk/>
            <pc:sldMk cId="2075201878" sldId="262"/>
            <ac:picMk id="4" creationId="{3FAC4246-D079-BA1D-7ACF-34C1D7085270}"/>
          </ac:picMkLst>
        </pc:picChg>
      </pc:sldChg>
      <pc:sldChg chg="addSp delSp modSp mod">
        <pc:chgData name="Daniel Fagan" userId="3dbeb649408a81a1" providerId="LiveId" clId="{EFEA2B5E-39C9-4671-B0BF-7AD9462E5BFF}" dt="2022-05-13T13:48:33.834" v="611" actId="1076"/>
        <pc:sldMkLst>
          <pc:docMk/>
          <pc:sldMk cId="0" sldId="267"/>
        </pc:sldMkLst>
        <pc:spChg chg="del mod">
          <ac:chgData name="Daniel Fagan" userId="3dbeb649408a81a1" providerId="LiveId" clId="{EFEA2B5E-39C9-4671-B0BF-7AD9462E5BFF}" dt="2022-05-13T13:48:20.886" v="607" actId="478"/>
          <ac:spMkLst>
            <pc:docMk/>
            <pc:sldMk cId="0" sldId="267"/>
            <ac:spMk id="2" creationId="{00000000-0000-0000-0000-000000000000}"/>
          </ac:spMkLst>
        </pc:spChg>
        <pc:spChg chg="del">
          <ac:chgData name="Daniel Fagan" userId="3dbeb649408a81a1" providerId="LiveId" clId="{EFEA2B5E-39C9-4671-B0BF-7AD9462E5BFF}" dt="2022-05-13T13:48:04.247" v="604" actId="478"/>
          <ac:spMkLst>
            <pc:docMk/>
            <pc:sldMk cId="0" sldId="267"/>
            <ac:spMk id="10" creationId="{00000000-0000-0000-0000-000000000000}"/>
          </ac:spMkLst>
        </pc:spChg>
        <pc:spChg chg="del mod">
          <ac:chgData name="Daniel Fagan" userId="3dbeb649408a81a1" providerId="LiveId" clId="{EFEA2B5E-39C9-4671-B0BF-7AD9462E5BFF}" dt="2022-05-13T13:47:54.385" v="601" actId="478"/>
          <ac:spMkLst>
            <pc:docMk/>
            <pc:sldMk cId="0" sldId="267"/>
            <ac:spMk id="35" creationId="{00000000-0000-0000-0000-000000000000}"/>
          </ac:spMkLst>
        </pc:spChg>
        <pc:spChg chg="del mod">
          <ac:chgData name="Daniel Fagan" userId="3dbeb649408a81a1" providerId="LiveId" clId="{EFEA2B5E-39C9-4671-B0BF-7AD9462E5BFF}" dt="2022-05-13T13:47:59.864" v="603" actId="478"/>
          <ac:spMkLst>
            <pc:docMk/>
            <pc:sldMk cId="0" sldId="267"/>
            <ac:spMk id="41" creationId="{00000000-0000-0000-0000-000000000000}"/>
          </ac:spMkLst>
        </pc:spChg>
        <pc:grpChg chg="del">
          <ac:chgData name="Daniel Fagan" userId="3dbeb649408a81a1" providerId="LiveId" clId="{EFEA2B5E-39C9-4671-B0BF-7AD9462E5BFF}" dt="2022-05-13T13:47:45.075" v="597" actId="478"/>
          <ac:grpSpMkLst>
            <pc:docMk/>
            <pc:sldMk cId="0" sldId="267"/>
            <ac:grpSpMk id="3" creationId="{00000000-0000-0000-0000-000000000000}"/>
          </ac:grpSpMkLst>
        </pc:grpChg>
        <pc:grpChg chg="del">
          <ac:chgData name="Daniel Fagan" userId="3dbeb649408a81a1" providerId="LiveId" clId="{EFEA2B5E-39C9-4671-B0BF-7AD9462E5BFF}" dt="2022-05-13T13:47:49.230" v="599" actId="478"/>
          <ac:grpSpMkLst>
            <pc:docMk/>
            <pc:sldMk cId="0" sldId="267"/>
            <ac:grpSpMk id="12" creationId="{00000000-0000-0000-0000-000000000000}"/>
          </ac:grpSpMkLst>
        </pc:grpChg>
        <pc:grpChg chg="del">
          <ac:chgData name="Daniel Fagan" userId="3dbeb649408a81a1" providerId="LiveId" clId="{EFEA2B5E-39C9-4671-B0BF-7AD9462E5BFF}" dt="2022-05-13T13:47:47.030" v="598" actId="478"/>
          <ac:grpSpMkLst>
            <pc:docMk/>
            <pc:sldMk cId="0" sldId="267"/>
            <ac:grpSpMk id="36" creationId="{00000000-0000-0000-0000-000000000000}"/>
          </ac:grpSpMkLst>
        </pc:grpChg>
        <pc:picChg chg="add mod">
          <ac:chgData name="Daniel Fagan" userId="3dbeb649408a81a1" providerId="LiveId" clId="{EFEA2B5E-39C9-4671-B0BF-7AD9462E5BFF}" dt="2022-05-13T13:48:33.834" v="611" actId="1076"/>
          <ac:picMkLst>
            <pc:docMk/>
            <pc:sldMk cId="0" sldId="267"/>
            <ac:picMk id="1026" creationId="{9A233E2D-9949-4870-378C-D8DAE5EB0707}"/>
          </ac:picMkLst>
        </pc:picChg>
      </pc:sldChg>
      <pc:sldChg chg="del">
        <pc:chgData name="Daniel Fagan" userId="3dbeb649408a81a1" providerId="LiveId" clId="{EFEA2B5E-39C9-4671-B0BF-7AD9462E5BFF}" dt="2022-05-13T14:28:13.056" v="1263" actId="47"/>
        <pc:sldMkLst>
          <pc:docMk/>
          <pc:sldMk cId="0" sldId="268"/>
        </pc:sldMkLst>
      </pc:sldChg>
      <pc:sldChg chg="delSp del mod">
        <pc:chgData name="Daniel Fagan" userId="3dbeb649408a81a1" providerId="LiveId" clId="{EFEA2B5E-39C9-4671-B0BF-7AD9462E5BFF}" dt="2022-05-13T14:28:10.150" v="1262" actId="47"/>
        <pc:sldMkLst>
          <pc:docMk/>
          <pc:sldMk cId="0" sldId="269"/>
        </pc:sldMkLst>
        <pc:grpChg chg="del">
          <ac:chgData name="Daniel Fagan" userId="3dbeb649408a81a1" providerId="LiveId" clId="{EFEA2B5E-39C9-4671-B0BF-7AD9462E5BFF}" dt="2022-05-13T14:28:06.978" v="1261" actId="478"/>
          <ac:grpSpMkLst>
            <pc:docMk/>
            <pc:sldMk cId="0" sldId="269"/>
            <ac:grpSpMk id="3" creationId="{00000000-0000-0000-0000-000000000000}"/>
          </ac:grpSpMkLst>
        </pc:grpChg>
      </pc:sldChg>
      <pc:sldChg chg="del">
        <pc:chgData name="Daniel Fagan" userId="3dbeb649408a81a1" providerId="LiveId" clId="{EFEA2B5E-39C9-4671-B0BF-7AD9462E5BFF}" dt="2022-05-13T14:57:26.331" v="2214" actId="47"/>
        <pc:sldMkLst>
          <pc:docMk/>
          <pc:sldMk cId="2969617174" sldId="283"/>
        </pc:sldMkLst>
      </pc:sldChg>
      <pc:sldChg chg="del">
        <pc:chgData name="Daniel Fagan" userId="3dbeb649408a81a1" providerId="LiveId" clId="{EFEA2B5E-39C9-4671-B0BF-7AD9462E5BFF}" dt="2022-05-13T14:57:29.136" v="2215" actId="47"/>
        <pc:sldMkLst>
          <pc:docMk/>
          <pc:sldMk cId="2878628749" sldId="284"/>
        </pc:sldMkLst>
      </pc:sldChg>
      <pc:sldChg chg="modSp mod">
        <pc:chgData name="Daniel Fagan" userId="3dbeb649408a81a1" providerId="LiveId" clId="{EFEA2B5E-39C9-4671-B0BF-7AD9462E5BFF}" dt="2022-05-13T15:42:46.916" v="2241" actId="20577"/>
        <pc:sldMkLst>
          <pc:docMk/>
          <pc:sldMk cId="4209247752" sldId="295"/>
        </pc:sldMkLst>
        <pc:spChg chg="mod">
          <ac:chgData name="Daniel Fagan" userId="3dbeb649408a81a1" providerId="LiveId" clId="{EFEA2B5E-39C9-4671-B0BF-7AD9462E5BFF}" dt="2022-05-13T14:28:47.008" v="1309" actId="20577"/>
          <ac:spMkLst>
            <pc:docMk/>
            <pc:sldMk cId="4209247752" sldId="295"/>
            <ac:spMk id="2" creationId="{90A03A27-0454-435D-ADD7-DD9C1FBDFA01}"/>
          </ac:spMkLst>
        </pc:spChg>
        <pc:spChg chg="mod">
          <ac:chgData name="Daniel Fagan" userId="3dbeb649408a81a1" providerId="LiveId" clId="{EFEA2B5E-39C9-4671-B0BF-7AD9462E5BFF}" dt="2022-05-13T15:42:46.916" v="2241" actId="20577"/>
          <ac:spMkLst>
            <pc:docMk/>
            <pc:sldMk cId="4209247752" sldId="295"/>
            <ac:spMk id="3" creationId="{18FB90B5-CF22-480D-9292-A931E8CEAB0D}"/>
          </ac:spMkLst>
        </pc:spChg>
      </pc:sldChg>
      <pc:sldChg chg="addSp delSp modSp mod">
        <pc:chgData name="Daniel Fagan" userId="3dbeb649408a81a1" providerId="LiveId" clId="{EFEA2B5E-39C9-4671-B0BF-7AD9462E5BFF}" dt="2022-05-13T14:38:15.144" v="1683" actId="21"/>
        <pc:sldMkLst>
          <pc:docMk/>
          <pc:sldMk cId="2410322831" sldId="296"/>
        </pc:sldMkLst>
        <pc:spChg chg="del">
          <ac:chgData name="Daniel Fagan" userId="3dbeb649408a81a1" providerId="LiveId" clId="{EFEA2B5E-39C9-4671-B0BF-7AD9462E5BFF}" dt="2022-05-13T14:37:48.537" v="1680" actId="478"/>
          <ac:spMkLst>
            <pc:docMk/>
            <pc:sldMk cId="2410322831" sldId="296"/>
            <ac:spMk id="2" creationId="{4E0EA06E-0EAE-4D7D-9632-8EF9AABB3CF8}"/>
          </ac:spMkLst>
        </pc:spChg>
        <pc:spChg chg="del mod">
          <ac:chgData name="Daniel Fagan" userId="3dbeb649408a81a1" providerId="LiveId" clId="{EFEA2B5E-39C9-4671-B0BF-7AD9462E5BFF}" dt="2022-05-13T14:38:00.914" v="1681" actId="21"/>
          <ac:spMkLst>
            <pc:docMk/>
            <pc:sldMk cId="2410322831" sldId="296"/>
            <ac:spMk id="3" creationId="{41248F1D-3898-4311-B8A6-897B7F11CDE1}"/>
          </ac:spMkLst>
        </pc:spChg>
        <pc:spChg chg="add del mod">
          <ac:chgData name="Daniel Fagan" userId="3dbeb649408a81a1" providerId="LiveId" clId="{EFEA2B5E-39C9-4671-B0BF-7AD9462E5BFF}" dt="2022-05-13T14:38:15.144" v="1683" actId="21"/>
          <ac:spMkLst>
            <pc:docMk/>
            <pc:sldMk cId="2410322831" sldId="296"/>
            <ac:spMk id="6" creationId="{776CEEC4-030F-58A9-DDE2-09F49EC7A244}"/>
          </ac:spMkLst>
        </pc:spChg>
        <pc:picChg chg="add mod">
          <ac:chgData name="Daniel Fagan" userId="3dbeb649408a81a1" providerId="LiveId" clId="{EFEA2B5E-39C9-4671-B0BF-7AD9462E5BFF}" dt="2022-05-13T14:38:03.647" v="1682" actId="1076"/>
          <ac:picMkLst>
            <pc:docMk/>
            <pc:sldMk cId="2410322831" sldId="296"/>
            <ac:picMk id="4" creationId="{9A784142-B653-72B6-735B-73714EBB778D}"/>
          </ac:picMkLst>
        </pc:picChg>
      </pc:sldChg>
      <pc:sldChg chg="del">
        <pc:chgData name="Daniel Fagan" userId="3dbeb649408a81a1" providerId="LiveId" clId="{EFEA2B5E-39C9-4671-B0BF-7AD9462E5BFF}" dt="2022-05-13T14:57:32.715" v="2216" actId="47"/>
        <pc:sldMkLst>
          <pc:docMk/>
          <pc:sldMk cId="2254659195" sldId="297"/>
        </pc:sldMkLst>
      </pc:sldChg>
      <pc:sldChg chg="del">
        <pc:chgData name="Daniel Fagan" userId="3dbeb649408a81a1" providerId="LiveId" clId="{EFEA2B5E-39C9-4671-B0BF-7AD9462E5BFF}" dt="2022-05-13T14:57:34.617" v="2217" actId="47"/>
        <pc:sldMkLst>
          <pc:docMk/>
          <pc:sldMk cId="2650800649" sldId="303"/>
        </pc:sldMkLst>
      </pc:sldChg>
      <pc:sldChg chg="addSp delSp modSp mod">
        <pc:chgData name="Daniel Fagan" userId="3dbeb649408a81a1" providerId="LiveId" clId="{EFEA2B5E-39C9-4671-B0BF-7AD9462E5BFF}" dt="2022-05-13T14:27:01.673" v="1252" actId="1076"/>
        <pc:sldMkLst>
          <pc:docMk/>
          <pc:sldMk cId="3844211496" sldId="304"/>
        </pc:sldMkLst>
        <pc:spChg chg="mod">
          <ac:chgData name="Daniel Fagan" userId="3dbeb649408a81a1" providerId="LiveId" clId="{EFEA2B5E-39C9-4671-B0BF-7AD9462E5BFF}" dt="2022-05-13T14:25:58.174" v="1206" actId="20577"/>
          <ac:spMkLst>
            <pc:docMk/>
            <pc:sldMk cId="3844211496" sldId="304"/>
            <ac:spMk id="2" creationId="{3D8AFE8B-18C2-4B9A-A742-EB17AA53E1D5}"/>
          </ac:spMkLst>
        </pc:spChg>
        <pc:spChg chg="add mod">
          <ac:chgData name="Daniel Fagan" userId="3dbeb649408a81a1" providerId="LiveId" clId="{EFEA2B5E-39C9-4671-B0BF-7AD9462E5BFF}" dt="2022-05-13T14:27:01.673" v="1252" actId="1076"/>
          <ac:spMkLst>
            <pc:docMk/>
            <pc:sldMk cId="3844211496" sldId="304"/>
            <ac:spMk id="3" creationId="{B3D4BDD3-0B1C-A8AD-D09F-E0B903EA2BF6}"/>
          </ac:spMkLst>
        </pc:spChg>
        <pc:picChg chg="mod">
          <ac:chgData name="Daniel Fagan" userId="3dbeb649408a81a1" providerId="LiveId" clId="{EFEA2B5E-39C9-4671-B0BF-7AD9462E5BFF}" dt="2022-05-13T11:05:19.111" v="77" actId="1076"/>
          <ac:picMkLst>
            <pc:docMk/>
            <pc:sldMk cId="3844211496" sldId="304"/>
            <ac:picMk id="6" creationId="{1970F4F8-57BE-60C8-07BD-6512A06DE584}"/>
          </ac:picMkLst>
        </pc:picChg>
        <pc:picChg chg="del">
          <ac:chgData name="Daniel Fagan" userId="3dbeb649408a81a1" providerId="LiveId" clId="{EFEA2B5E-39C9-4671-B0BF-7AD9462E5BFF}" dt="2022-05-13T11:03:49.493" v="0" actId="478"/>
          <ac:picMkLst>
            <pc:docMk/>
            <pc:sldMk cId="3844211496" sldId="304"/>
            <ac:picMk id="7" creationId="{2D78000B-CFA8-DC57-894A-1FA2B43CBB97}"/>
          </ac:picMkLst>
        </pc:picChg>
      </pc:sldChg>
      <pc:sldChg chg="addSp delSp modSp mod">
        <pc:chgData name="Daniel Fagan" userId="3dbeb649408a81a1" providerId="LiveId" clId="{EFEA2B5E-39C9-4671-B0BF-7AD9462E5BFF}" dt="2022-05-13T14:27:52.228" v="1260" actId="20577"/>
        <pc:sldMkLst>
          <pc:docMk/>
          <pc:sldMk cId="3232768272" sldId="321"/>
        </pc:sldMkLst>
        <pc:spChg chg="del">
          <ac:chgData name="Daniel Fagan" userId="3dbeb649408a81a1" providerId="LiveId" clId="{EFEA2B5E-39C9-4671-B0BF-7AD9462E5BFF}" dt="2022-05-13T13:53:42.733" v="628" actId="478"/>
          <ac:spMkLst>
            <pc:docMk/>
            <pc:sldMk cId="3232768272" sldId="321"/>
            <ac:spMk id="2" creationId="{00000000-0000-0000-0000-000000000000}"/>
          </ac:spMkLst>
        </pc:spChg>
        <pc:spChg chg="del">
          <ac:chgData name="Daniel Fagan" userId="3dbeb649408a81a1" providerId="LiveId" clId="{EFEA2B5E-39C9-4671-B0BF-7AD9462E5BFF}" dt="2022-05-13T13:52:43.001" v="619" actId="478"/>
          <ac:spMkLst>
            <pc:docMk/>
            <pc:sldMk cId="3232768272" sldId="321"/>
            <ac:spMk id="3" creationId="{00000000-0000-0000-0000-000000000000}"/>
          </ac:spMkLst>
        </pc:spChg>
        <pc:spChg chg="del">
          <ac:chgData name="Daniel Fagan" userId="3dbeb649408a81a1" providerId="LiveId" clId="{EFEA2B5E-39C9-4671-B0BF-7AD9462E5BFF}" dt="2022-05-13T13:52:53.055" v="621" actId="478"/>
          <ac:spMkLst>
            <pc:docMk/>
            <pc:sldMk cId="3232768272" sldId="321"/>
            <ac:spMk id="4" creationId="{00000000-0000-0000-0000-000000000000}"/>
          </ac:spMkLst>
        </pc:spChg>
        <pc:spChg chg="del mod">
          <ac:chgData name="Daniel Fagan" userId="3dbeb649408a81a1" providerId="LiveId" clId="{EFEA2B5E-39C9-4671-B0BF-7AD9462E5BFF}" dt="2022-05-13T13:53:25.721" v="627" actId="478"/>
          <ac:spMkLst>
            <pc:docMk/>
            <pc:sldMk cId="3232768272" sldId="321"/>
            <ac:spMk id="5" creationId="{00000000-0000-0000-0000-000000000000}"/>
          </ac:spMkLst>
        </pc:spChg>
        <pc:spChg chg="del mod">
          <ac:chgData name="Daniel Fagan" userId="3dbeb649408a81a1" providerId="LiveId" clId="{EFEA2B5E-39C9-4671-B0BF-7AD9462E5BFF}" dt="2022-05-13T13:53:11.202" v="625" actId="478"/>
          <ac:spMkLst>
            <pc:docMk/>
            <pc:sldMk cId="3232768272" sldId="321"/>
            <ac:spMk id="9" creationId="{00000000-0000-0000-0000-000000000000}"/>
          </ac:spMkLst>
        </pc:spChg>
        <pc:spChg chg="del">
          <ac:chgData name="Daniel Fagan" userId="3dbeb649408a81a1" providerId="LiveId" clId="{EFEA2B5E-39C9-4671-B0BF-7AD9462E5BFF}" dt="2022-05-13T13:52:57.823" v="622" actId="478"/>
          <ac:spMkLst>
            <pc:docMk/>
            <pc:sldMk cId="3232768272" sldId="321"/>
            <ac:spMk id="13" creationId="{00000000-0000-0000-0000-000000000000}"/>
          </ac:spMkLst>
        </pc:spChg>
        <pc:spChg chg="del">
          <ac:chgData name="Daniel Fagan" userId="3dbeb649408a81a1" providerId="LiveId" clId="{EFEA2B5E-39C9-4671-B0BF-7AD9462E5BFF}" dt="2022-05-13T13:52:39.922" v="618" actId="478"/>
          <ac:spMkLst>
            <pc:docMk/>
            <pc:sldMk cId="3232768272" sldId="321"/>
            <ac:spMk id="14" creationId="{00000000-0000-0000-0000-000000000000}"/>
          </ac:spMkLst>
        </pc:spChg>
        <pc:spChg chg="add mod">
          <ac:chgData name="Daniel Fagan" userId="3dbeb649408a81a1" providerId="LiveId" clId="{EFEA2B5E-39C9-4671-B0BF-7AD9462E5BFF}" dt="2022-05-13T14:27:52.228" v="1260" actId="20577"/>
          <ac:spMkLst>
            <pc:docMk/>
            <pc:sldMk cId="3232768272" sldId="321"/>
            <ac:spMk id="44" creationId="{EE45E4D8-BC69-A471-227C-1FB22178802C}"/>
          </ac:spMkLst>
        </pc:spChg>
        <pc:spChg chg="add mod">
          <ac:chgData name="Daniel Fagan" userId="3dbeb649408a81a1" providerId="LiveId" clId="{EFEA2B5E-39C9-4671-B0BF-7AD9462E5BFF}" dt="2022-05-13T14:10:30.457" v="887" actId="122"/>
          <ac:spMkLst>
            <pc:docMk/>
            <pc:sldMk cId="3232768272" sldId="321"/>
            <ac:spMk id="46" creationId="{3FAB9010-9735-0D0F-EA27-930F9A9EEDC8}"/>
          </ac:spMkLst>
        </pc:spChg>
        <pc:grpChg chg="del">
          <ac:chgData name="Daniel Fagan" userId="3dbeb649408a81a1" providerId="LiveId" clId="{EFEA2B5E-39C9-4671-B0BF-7AD9462E5BFF}" dt="2022-05-13T13:52:48.164" v="620" actId="478"/>
          <ac:grpSpMkLst>
            <pc:docMk/>
            <pc:sldMk cId="3232768272" sldId="321"/>
            <ac:grpSpMk id="6" creationId="{00000000-0000-0000-0000-000000000000}"/>
          </ac:grpSpMkLst>
        </pc:grpChg>
        <pc:grpChg chg="del">
          <ac:chgData name="Daniel Fagan" userId="3dbeb649408a81a1" providerId="LiveId" clId="{EFEA2B5E-39C9-4671-B0BF-7AD9462E5BFF}" dt="2022-05-13T13:53:00.581" v="623" actId="478"/>
          <ac:grpSpMkLst>
            <pc:docMk/>
            <pc:sldMk cId="3232768272" sldId="321"/>
            <ac:grpSpMk id="10" creationId="{00000000-0000-0000-0000-000000000000}"/>
          </ac:grpSpMkLst>
        </pc:grpChg>
        <pc:grpChg chg="del">
          <ac:chgData name="Daniel Fagan" userId="3dbeb649408a81a1" providerId="LiveId" clId="{EFEA2B5E-39C9-4671-B0BF-7AD9462E5BFF}" dt="2022-05-13T13:52:35.015" v="617" actId="478"/>
          <ac:grpSpMkLst>
            <pc:docMk/>
            <pc:sldMk cId="3232768272" sldId="321"/>
            <ac:grpSpMk id="15" creationId="{00000000-0000-0000-0000-000000000000}"/>
          </ac:grpSpMkLst>
        </pc:grpChg>
      </pc:sldChg>
      <pc:sldChg chg="modSp mod">
        <pc:chgData name="Daniel Fagan" userId="3dbeb649408a81a1" providerId="LiveId" clId="{EFEA2B5E-39C9-4671-B0BF-7AD9462E5BFF}" dt="2022-05-13T14:25:28.650" v="1205" actId="27636"/>
        <pc:sldMkLst>
          <pc:docMk/>
          <pc:sldMk cId="2707310971" sldId="322"/>
        </pc:sldMkLst>
        <pc:spChg chg="mod">
          <ac:chgData name="Daniel Fagan" userId="3dbeb649408a81a1" providerId="LiveId" clId="{EFEA2B5E-39C9-4671-B0BF-7AD9462E5BFF}" dt="2022-05-13T14:11:13.703" v="919" actId="20577"/>
          <ac:spMkLst>
            <pc:docMk/>
            <pc:sldMk cId="2707310971" sldId="322"/>
            <ac:spMk id="2" creationId="{F7E0DB67-2ADF-8891-412F-CC2CE23F3BCA}"/>
          </ac:spMkLst>
        </pc:spChg>
        <pc:spChg chg="mod">
          <ac:chgData name="Daniel Fagan" userId="3dbeb649408a81a1" providerId="LiveId" clId="{EFEA2B5E-39C9-4671-B0BF-7AD9462E5BFF}" dt="2022-05-13T14:25:28.650" v="1205" actId="27636"/>
          <ac:spMkLst>
            <pc:docMk/>
            <pc:sldMk cId="2707310971" sldId="322"/>
            <ac:spMk id="3" creationId="{0A59AF10-54C1-6A80-AE89-B704FB6EA163}"/>
          </ac:spMkLst>
        </pc:spChg>
      </pc:sldChg>
      <pc:sldChg chg="addSp delSp modSp mod">
        <pc:chgData name="Daniel Fagan" userId="3dbeb649408a81a1" providerId="LiveId" clId="{EFEA2B5E-39C9-4671-B0BF-7AD9462E5BFF}" dt="2022-05-13T14:41:47.871" v="1721" actId="21"/>
        <pc:sldMkLst>
          <pc:docMk/>
          <pc:sldMk cId="4145884956" sldId="323"/>
        </pc:sldMkLst>
        <pc:spChg chg="mod">
          <ac:chgData name="Daniel Fagan" userId="3dbeb649408a81a1" providerId="LiveId" clId="{EFEA2B5E-39C9-4671-B0BF-7AD9462E5BFF}" dt="2022-05-13T14:41:15.963" v="1718" actId="20577"/>
          <ac:spMkLst>
            <pc:docMk/>
            <pc:sldMk cId="4145884956" sldId="323"/>
            <ac:spMk id="2" creationId="{03B51412-4AD5-392E-70AA-2A57E746D028}"/>
          </ac:spMkLst>
        </pc:spChg>
        <pc:spChg chg="del">
          <ac:chgData name="Daniel Fagan" userId="3dbeb649408a81a1" providerId="LiveId" clId="{EFEA2B5E-39C9-4671-B0BF-7AD9462E5BFF}" dt="2022-05-13T14:41:21.027" v="1719" actId="21"/>
          <ac:spMkLst>
            <pc:docMk/>
            <pc:sldMk cId="4145884956" sldId="323"/>
            <ac:spMk id="3" creationId="{D300C9F6-E276-EB82-D417-C8DF800A4E41}"/>
          </ac:spMkLst>
        </pc:spChg>
        <pc:spChg chg="add del mod">
          <ac:chgData name="Daniel Fagan" userId="3dbeb649408a81a1" providerId="LiveId" clId="{EFEA2B5E-39C9-4671-B0BF-7AD9462E5BFF}" dt="2022-05-13T14:41:47.871" v="1721" actId="21"/>
          <ac:spMkLst>
            <pc:docMk/>
            <pc:sldMk cId="4145884956" sldId="323"/>
            <ac:spMk id="5" creationId="{709E0958-5E23-362B-BF05-544614F748AE}"/>
          </ac:spMkLst>
        </pc:spChg>
        <pc:picChg chg="add">
          <ac:chgData name="Daniel Fagan" userId="3dbeb649408a81a1" providerId="LiveId" clId="{EFEA2B5E-39C9-4671-B0BF-7AD9462E5BFF}" dt="2022-05-13T14:41:38.019" v="1720"/>
          <ac:picMkLst>
            <pc:docMk/>
            <pc:sldMk cId="4145884956" sldId="323"/>
            <ac:picMk id="6" creationId="{D90EDAB9-688A-F8C9-9B23-4B473B761929}"/>
          </ac:picMkLst>
        </pc:picChg>
      </pc:sldChg>
      <pc:sldChg chg="del">
        <pc:chgData name="Daniel Fagan" userId="3dbeb649408a81a1" providerId="LiveId" clId="{EFEA2B5E-39C9-4671-B0BF-7AD9462E5BFF}" dt="2022-05-13T14:57:37.612" v="2219" actId="47"/>
        <pc:sldMkLst>
          <pc:docMk/>
          <pc:sldMk cId="3833049341" sldId="324"/>
        </pc:sldMkLst>
      </pc:sldChg>
      <pc:sldChg chg="del">
        <pc:chgData name="Daniel Fagan" userId="3dbeb649408a81a1" providerId="LiveId" clId="{EFEA2B5E-39C9-4671-B0BF-7AD9462E5BFF}" dt="2022-05-13T14:57:39.777" v="2220" actId="47"/>
        <pc:sldMkLst>
          <pc:docMk/>
          <pc:sldMk cId="1839468139" sldId="325"/>
        </pc:sldMkLst>
      </pc:sldChg>
      <pc:sldChg chg="del">
        <pc:chgData name="Daniel Fagan" userId="3dbeb649408a81a1" providerId="LiveId" clId="{EFEA2B5E-39C9-4671-B0BF-7AD9462E5BFF}" dt="2022-05-13T14:57:41.055" v="2221" actId="47"/>
        <pc:sldMkLst>
          <pc:docMk/>
          <pc:sldMk cId="1138955067" sldId="326"/>
        </pc:sldMkLst>
      </pc:sldChg>
      <pc:sldChg chg="del">
        <pc:chgData name="Daniel Fagan" userId="3dbeb649408a81a1" providerId="LiveId" clId="{EFEA2B5E-39C9-4671-B0BF-7AD9462E5BFF}" dt="2022-05-13T14:57:42.860" v="2222" actId="47"/>
        <pc:sldMkLst>
          <pc:docMk/>
          <pc:sldMk cId="1532540141" sldId="327"/>
        </pc:sldMkLst>
      </pc:sldChg>
      <pc:sldChg chg="del">
        <pc:chgData name="Daniel Fagan" userId="3dbeb649408a81a1" providerId="LiveId" clId="{EFEA2B5E-39C9-4671-B0BF-7AD9462E5BFF}" dt="2022-05-13T14:57:36.258" v="2218" actId="47"/>
        <pc:sldMkLst>
          <pc:docMk/>
          <pc:sldMk cId="416167980" sldId="328"/>
        </pc:sldMkLst>
      </pc:sldChg>
      <pc:sldChg chg="del">
        <pc:chgData name="Daniel Fagan" userId="3dbeb649408a81a1" providerId="LiveId" clId="{EFEA2B5E-39C9-4671-B0BF-7AD9462E5BFF}" dt="2022-05-13T14:57:44.763" v="2223" actId="47"/>
        <pc:sldMkLst>
          <pc:docMk/>
          <pc:sldMk cId="3241184273" sldId="329"/>
        </pc:sldMkLst>
      </pc:sldChg>
      <pc:sldChg chg="del">
        <pc:chgData name="Daniel Fagan" userId="3dbeb649408a81a1" providerId="LiveId" clId="{EFEA2B5E-39C9-4671-B0BF-7AD9462E5BFF}" dt="2022-05-13T14:57:46.595" v="2224" actId="47"/>
        <pc:sldMkLst>
          <pc:docMk/>
          <pc:sldMk cId="2314164854" sldId="330"/>
        </pc:sldMkLst>
      </pc:sldChg>
      <pc:sldChg chg="addSp delSp modSp new mod">
        <pc:chgData name="Daniel Fagan" userId="3dbeb649408a81a1" providerId="LiveId" clId="{EFEA2B5E-39C9-4671-B0BF-7AD9462E5BFF}" dt="2022-05-13T13:52:09.420" v="616" actId="478"/>
        <pc:sldMkLst>
          <pc:docMk/>
          <pc:sldMk cId="2548526356" sldId="331"/>
        </pc:sldMkLst>
        <pc:spChg chg="del mod">
          <ac:chgData name="Daniel Fagan" userId="3dbeb649408a81a1" providerId="LiveId" clId="{EFEA2B5E-39C9-4671-B0BF-7AD9462E5BFF}" dt="2022-05-13T13:52:06.435" v="615" actId="478"/>
          <ac:spMkLst>
            <pc:docMk/>
            <pc:sldMk cId="2548526356" sldId="331"/>
            <ac:spMk id="2" creationId="{3AA99CF1-E539-C0BF-7B79-97C2AF3DDC58}"/>
          </ac:spMkLst>
        </pc:spChg>
        <pc:spChg chg="del">
          <ac:chgData name="Daniel Fagan" userId="3dbeb649408a81a1" providerId="LiveId" clId="{EFEA2B5E-39C9-4671-B0BF-7AD9462E5BFF}" dt="2022-05-13T13:52:09.420" v="616" actId="478"/>
          <ac:spMkLst>
            <pc:docMk/>
            <pc:sldMk cId="2548526356" sldId="331"/>
            <ac:spMk id="3" creationId="{B3AFB402-87F3-43DB-DE0A-10987914DB40}"/>
          </ac:spMkLst>
        </pc:spChg>
        <pc:picChg chg="add mod">
          <ac:chgData name="Daniel Fagan" userId="3dbeb649408a81a1" providerId="LiveId" clId="{EFEA2B5E-39C9-4671-B0BF-7AD9462E5BFF}" dt="2022-05-13T13:52:03.486" v="614" actId="1076"/>
          <ac:picMkLst>
            <pc:docMk/>
            <pc:sldMk cId="2548526356" sldId="331"/>
            <ac:picMk id="4" creationId="{1BAFF32F-FA8F-15CE-3B37-E12E42AD0251}"/>
          </ac:picMkLst>
        </pc:picChg>
      </pc:sldChg>
      <pc:sldChg chg="addSp delSp modSp new mod">
        <pc:chgData name="Daniel Fagan" userId="3dbeb649408a81a1" providerId="LiveId" clId="{EFEA2B5E-39C9-4671-B0BF-7AD9462E5BFF}" dt="2022-05-13T15:30:13.414" v="2232" actId="1076"/>
        <pc:sldMkLst>
          <pc:docMk/>
          <pc:sldMk cId="3369024625" sldId="332"/>
        </pc:sldMkLst>
        <pc:spChg chg="mod">
          <ac:chgData name="Daniel Fagan" userId="3dbeb649408a81a1" providerId="LiveId" clId="{EFEA2B5E-39C9-4671-B0BF-7AD9462E5BFF}" dt="2022-05-13T14:54:32.483" v="2022" actId="20577"/>
          <ac:spMkLst>
            <pc:docMk/>
            <pc:sldMk cId="3369024625" sldId="332"/>
            <ac:spMk id="2" creationId="{88D7802C-626F-52A7-D58E-D44A2EAF438E}"/>
          </ac:spMkLst>
        </pc:spChg>
        <pc:spChg chg="add mod">
          <ac:chgData name="Daniel Fagan" userId="3dbeb649408a81a1" providerId="LiveId" clId="{EFEA2B5E-39C9-4671-B0BF-7AD9462E5BFF}" dt="2022-05-13T15:28:37.012" v="2228" actId="20577"/>
          <ac:spMkLst>
            <pc:docMk/>
            <pc:sldMk cId="3369024625" sldId="332"/>
            <ac:spMk id="3" creationId="{21E1F233-2D6E-DD5C-3619-CD45E89896E2}"/>
          </ac:spMkLst>
        </pc:spChg>
        <pc:picChg chg="add mod">
          <ac:chgData name="Daniel Fagan" userId="3dbeb649408a81a1" providerId="LiveId" clId="{EFEA2B5E-39C9-4671-B0BF-7AD9462E5BFF}" dt="2022-05-13T15:30:13.414" v="2232" actId="1076"/>
          <ac:picMkLst>
            <pc:docMk/>
            <pc:sldMk cId="3369024625" sldId="332"/>
            <ac:picMk id="5" creationId="{10F5189B-8577-1662-7E3B-D6762C36B131}"/>
          </ac:picMkLst>
        </pc:picChg>
        <pc:picChg chg="add del mod">
          <ac:chgData name="Daniel Fagan" userId="3dbeb649408a81a1" providerId="LiveId" clId="{EFEA2B5E-39C9-4671-B0BF-7AD9462E5BFF}" dt="2022-05-13T15:30:02.597" v="2229" actId="478"/>
          <ac:picMkLst>
            <pc:docMk/>
            <pc:sldMk cId="3369024625" sldId="332"/>
            <ac:picMk id="2050" creationId="{EFA0AFCA-B972-3C77-2634-4ECCFFD161B9}"/>
          </ac:picMkLst>
        </pc:picChg>
      </pc:sldChg>
      <pc:sldMasterChg chg="delSldLayout">
        <pc:chgData name="Daniel Fagan" userId="3dbeb649408a81a1" providerId="LiveId" clId="{EFEA2B5E-39C9-4671-B0BF-7AD9462E5BFF}" dt="2022-05-13T14:57:46.595" v="2224" actId="47"/>
        <pc:sldMasterMkLst>
          <pc:docMk/>
          <pc:sldMasterMk cId="3345194462" sldId="2147483660"/>
        </pc:sldMasterMkLst>
        <pc:sldLayoutChg chg="del">
          <pc:chgData name="Daniel Fagan" userId="3dbeb649408a81a1" providerId="LiveId" clId="{EFEA2B5E-39C9-4671-B0BF-7AD9462E5BFF}" dt="2022-05-13T14:57:46.595" v="2224" actId="47"/>
          <pc:sldLayoutMkLst>
            <pc:docMk/>
            <pc:sldMasterMk cId="3345194462" sldId="2147483660"/>
            <pc:sldLayoutMk cId="350916503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1612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4056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6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0625" y="2973807"/>
            <a:ext cx="9810750" cy="5353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812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42693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04EF-E9E0-534D-809E-67E85B1BAD5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6704" y="6500813"/>
            <a:ext cx="304571" cy="297389"/>
          </a:xfrm>
        </p:spPr>
        <p:txBody>
          <a:bodyPr/>
          <a:lstStyle/>
          <a:p>
            <a:fld id="{95230EC2-7504-9248-A4DD-65700078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7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04EF-E9E0-534D-809E-67E85B1BAD5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06704" y="6500813"/>
            <a:ext cx="304571" cy="297389"/>
          </a:xfrm>
        </p:spPr>
        <p:txBody>
          <a:bodyPr/>
          <a:lstStyle/>
          <a:p>
            <a:fld id="{95230EC2-7504-9248-A4DD-65700078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5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00187" y="446485"/>
            <a:ext cx="9167813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5" y="5759648"/>
            <a:ext cx="9810750" cy="8572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0169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2076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298406" y="535781"/>
            <a:ext cx="5000625" cy="57953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92969" y="535781"/>
            <a:ext cx="5000625" cy="281285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92969" y="3518297"/>
            <a:ext cx="5000625" cy="281285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4697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9139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9276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67881" indent="-267881">
              <a:spcBef>
                <a:spcPts val="2672"/>
              </a:spcBef>
              <a:defRPr sz="1969"/>
            </a:lvl1pPr>
            <a:lvl2pPr marL="535762" indent="-267881">
              <a:spcBef>
                <a:spcPts val="2672"/>
              </a:spcBef>
              <a:defRPr sz="1969"/>
            </a:lvl2pPr>
            <a:lvl3pPr marL="803643" indent="-267881">
              <a:spcBef>
                <a:spcPts val="2672"/>
              </a:spcBef>
              <a:defRPr sz="1969"/>
            </a:lvl3pPr>
            <a:lvl4pPr marL="1071524" indent="-267881">
              <a:spcBef>
                <a:spcPts val="2672"/>
              </a:spcBef>
              <a:defRPr sz="1969"/>
            </a:lvl4pPr>
            <a:lvl5pPr marL="1339406" indent="-267881">
              <a:spcBef>
                <a:spcPts val="2672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8915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3972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741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298406" y="535781"/>
            <a:ext cx="5000625" cy="2741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892969" y="536403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1811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285750"/>
            <a:ext cx="10406063" cy="149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17310" y="6500812"/>
            <a:ext cx="304571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194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21457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642915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964372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285829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1607287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1928744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2250201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2571659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2893116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FE8B-18C2-4B9A-A742-EB17AA53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377" y="3272294"/>
            <a:ext cx="9810750" cy="1115931"/>
          </a:xfrm>
        </p:spPr>
        <p:txBody>
          <a:bodyPr>
            <a:normAutofit fontScale="90000"/>
          </a:bodyPr>
          <a:lstStyle/>
          <a:p>
            <a:r>
              <a:rPr lang="en-IE" dirty="0"/>
              <a:t>Hydration and Exercise considerations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0F4F8-57BE-60C8-07BD-6512A06DE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61" y="809626"/>
            <a:ext cx="2776077" cy="1323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D4BDD3-0B1C-A8AD-D09F-E0B903EA2BF6}"/>
              </a:ext>
            </a:extLst>
          </p:cNvPr>
          <p:cNvSpPr txBox="1"/>
          <p:nvPr/>
        </p:nvSpPr>
        <p:spPr>
          <a:xfrm>
            <a:off x="1766046" y="5526918"/>
            <a:ext cx="833885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By Danny Fagan B.Sc. CSCS, CPT, BACPR.</a:t>
            </a:r>
          </a:p>
        </p:txBody>
      </p:sp>
    </p:spTree>
    <p:extLst>
      <p:ext uri="{BB962C8B-B14F-4D97-AF65-F5344CB8AC3E}">
        <p14:creationId xmlns:p14="http://schemas.microsoft.com/office/powerpoint/2010/main" val="384421149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AA18-B55A-40E3-9CA4-84F616FC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The best &amp; worst Hydration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AA21D-3C60-4183-A89D-74776A64A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70" y="1821656"/>
            <a:ext cx="4862372" cy="4420195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8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Milk.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8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Coconut Water.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8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Cucumber Juice.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8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Herbal Teas.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8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Aloe Water Or Aloe Vera Juice.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8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Fruit Infused Water.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8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Chia Water.</a:t>
            </a:r>
          </a:p>
          <a:p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C5B5FD-0392-511E-0051-18AD624B95A9}"/>
              </a:ext>
            </a:extLst>
          </p:cNvPr>
          <p:cNvSpPr txBox="1">
            <a:spLocks/>
          </p:cNvSpPr>
          <p:nvPr/>
        </p:nvSpPr>
        <p:spPr>
          <a:xfrm>
            <a:off x="6029747" y="2152055"/>
            <a:ext cx="4862372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25000" lnSpcReduction="20000"/>
          </a:bodyPr>
          <a:lstStyle>
            <a:lvl1pPr marL="321457" marR="0" indent="-321457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42915" marR="0" indent="-321457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964372" marR="0" indent="-321457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85829" marR="0" indent="-321457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607287" marR="0" indent="-321457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928744" marR="0" indent="-321457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50201" marR="0" indent="-321457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71659" marR="0" indent="-321457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93116" marR="0" indent="-321457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8600" b="1" kern="0" dirty="0">
                <a:solidFill>
                  <a:schemeClr val="tx1"/>
                </a:solidFill>
                <a:latin typeface="arial" panose="020B0604020202020204" pitchFamily="34" charset="0"/>
              </a:rPr>
              <a:t>Soda (Carbonated drinks)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kern="0" dirty="0">
                <a:solidFill>
                  <a:schemeClr val="tx1"/>
                </a:solidFill>
                <a:latin typeface="arial" panose="020B0604020202020204" pitchFamily="34" charset="0"/>
              </a:rPr>
              <a:t>Beer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kern="0" dirty="0">
                <a:solidFill>
                  <a:schemeClr val="tx1"/>
                </a:solidFill>
                <a:latin typeface="arial" panose="020B0604020202020204" pitchFamily="34" charset="0"/>
              </a:rPr>
              <a:t>Wine / </a:t>
            </a:r>
            <a:r>
              <a:rPr lang="en-US" sz="8600" b="1" kern="0" dirty="0" err="1">
                <a:solidFill>
                  <a:schemeClr val="tx1"/>
                </a:solidFill>
                <a:latin typeface="arial" panose="020B0604020202020204" pitchFamily="34" charset="0"/>
              </a:rPr>
              <a:t>Liquer</a:t>
            </a:r>
            <a:endParaRPr lang="en-US" sz="8600" b="1" kern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kern="0" dirty="0">
                <a:solidFill>
                  <a:schemeClr val="tx1"/>
                </a:solidFill>
                <a:latin typeface="arial" panose="020B0604020202020204" pitchFamily="34" charset="0"/>
              </a:rPr>
              <a:t>Smoothies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kern="0" dirty="0">
                <a:solidFill>
                  <a:schemeClr val="tx1"/>
                </a:solidFill>
                <a:latin typeface="arial" panose="020B0604020202020204" pitchFamily="34" charset="0"/>
              </a:rPr>
              <a:t>Hot choc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kern="0" dirty="0">
                <a:solidFill>
                  <a:schemeClr val="tx1"/>
                </a:solidFill>
                <a:latin typeface="arial" panose="020B0604020202020204" pitchFamily="34" charset="0"/>
              </a:rPr>
              <a:t>Coffee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kern="0" dirty="0">
                <a:solidFill>
                  <a:schemeClr val="tx1"/>
                </a:solidFill>
                <a:latin typeface="arial" panose="020B0604020202020204" pitchFamily="34" charset="0"/>
              </a:rPr>
              <a:t>Lemonade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600" b="1" kern="0" dirty="0">
                <a:solidFill>
                  <a:schemeClr val="tx1"/>
                </a:solidFill>
                <a:latin typeface="arial" panose="020B0604020202020204" pitchFamily="34" charset="0"/>
              </a:rPr>
              <a:t>Energy Drinks </a:t>
            </a:r>
          </a:p>
          <a:p>
            <a:endParaRPr lang="en-IE" kern="0" dirty="0"/>
          </a:p>
        </p:txBody>
      </p:sp>
    </p:spTree>
    <p:extLst>
      <p:ext uri="{BB962C8B-B14F-4D97-AF65-F5344CB8AC3E}">
        <p14:creationId xmlns:p14="http://schemas.microsoft.com/office/powerpoint/2010/main" val="207520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802C-626F-52A7-D58E-D44A2EAF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Key Take Home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1F233-2D6E-DD5C-3619-CD45E89896E2}"/>
              </a:ext>
            </a:extLst>
          </p:cNvPr>
          <p:cNvSpPr txBox="1"/>
          <p:nvPr/>
        </p:nvSpPr>
        <p:spPr>
          <a:xfrm>
            <a:off x="4168588" y="1873356"/>
            <a:ext cx="7790330" cy="4196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E" sz="3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Pre-hydrate </a:t>
            </a:r>
          </a:p>
          <a:p>
            <a:pPr marL="571500" marR="0" indent="-5715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3800" dirty="0">
                <a:solidFill>
                  <a:srgbClr val="FFFFFF"/>
                </a:solidFill>
                <a:sym typeface="Helvetica Light"/>
              </a:rPr>
              <a:t>Know how much you need </a:t>
            </a:r>
          </a:p>
          <a:p>
            <a:pPr marL="571500" marR="0" indent="-5715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E" sz="3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Drink more in the sun </a:t>
            </a:r>
          </a:p>
          <a:p>
            <a:pPr marL="571500" marR="0" indent="-5715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E" sz="3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Don’t wait until thirsty </a:t>
            </a:r>
          </a:p>
          <a:p>
            <a:pPr marL="571500" marR="0" indent="-5715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3800" dirty="0">
                <a:solidFill>
                  <a:srgbClr val="FFFFFF"/>
                </a:solidFill>
                <a:sym typeface="Helvetica Light"/>
              </a:rPr>
              <a:t>Drink more when PA</a:t>
            </a:r>
          </a:p>
          <a:p>
            <a:pPr marL="571500" marR="0" indent="-5715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E" sz="3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Know the signs of </a:t>
            </a:r>
            <a:r>
              <a:rPr lang="en-IE" sz="3800" dirty="0">
                <a:solidFill>
                  <a:srgbClr val="FFFFFF"/>
                </a:solidFill>
                <a:sym typeface="Helvetica Light"/>
              </a:rPr>
              <a:t>DH</a:t>
            </a:r>
          </a:p>
          <a:p>
            <a:pPr marL="571500" marR="0" indent="-5715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E" sz="3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Know the good and bad drinks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5189B-8577-1662-7E3B-D6762C36B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373" y="2158252"/>
            <a:ext cx="4285129" cy="32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2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FF32F-FA8F-15CE-3B37-E12E42AD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76" y="389964"/>
            <a:ext cx="5188597" cy="60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263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E" dirty="0"/>
              <a:t>Water in the Body</a:t>
            </a:r>
            <a:endParaRPr dirty="0"/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2193727" y="1821657"/>
            <a:ext cx="7804547" cy="469112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ctr" defTabSz="365568">
              <a:spcBef>
                <a:spcPts val="422"/>
              </a:spcBef>
              <a:buSzTx/>
              <a:buNone/>
              <a:defRPr sz="4272"/>
            </a:pPr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Transporting: </a:t>
            </a:r>
            <a:r>
              <a:rPr lang="en-IE" dirty="0"/>
              <a:t>Nutrients, O2, Waste CO2, Messages to Hormones. </a:t>
            </a:r>
            <a:endParaRPr dirty="0"/>
          </a:p>
          <a:p>
            <a:pPr marL="0" indent="0" algn="ctr" defTabSz="365568">
              <a:spcBef>
                <a:spcPts val="422"/>
              </a:spcBef>
              <a:buSzTx/>
              <a:buNone/>
              <a:defRPr sz="4272"/>
            </a:pP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I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ssolver</a:t>
            </a:r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IE" dirty="0"/>
              <a:t>Excellent solvent (Not lipids)</a:t>
            </a:r>
          </a:p>
          <a:p>
            <a:pPr marL="0" indent="0" algn="ctr" defTabSz="365568">
              <a:spcBef>
                <a:spcPts val="422"/>
              </a:spcBef>
              <a:buSzTx/>
              <a:buNone/>
              <a:defRPr sz="4272"/>
            </a:pPr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Cleaner: </a:t>
            </a:r>
            <a:r>
              <a:rPr lang="en-IE" dirty="0"/>
              <a:t>Water flushes kidneys and liver removing toxins </a:t>
            </a:r>
            <a:endParaRPr dirty="0"/>
          </a:p>
          <a:p>
            <a:pPr marL="0" indent="0" algn="ctr" defTabSz="365568">
              <a:spcBef>
                <a:spcPts val="422"/>
              </a:spcBef>
              <a:buSzTx/>
              <a:buNone/>
              <a:defRPr sz="4272"/>
            </a:pP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I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ubricating</a:t>
            </a:r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IE" dirty="0"/>
              <a:t>Joints, Digestive system &amp; Breathing </a:t>
            </a:r>
          </a:p>
          <a:p>
            <a:pPr marL="0" indent="0" algn="ctr" defTabSz="365568">
              <a:spcBef>
                <a:spcPts val="422"/>
              </a:spcBef>
              <a:buSzTx/>
              <a:buNone/>
              <a:defRPr sz="4272"/>
            </a:pPr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Padding; </a:t>
            </a:r>
            <a:r>
              <a:rPr lang="en-IE" dirty="0"/>
              <a:t>Shock absorber </a:t>
            </a:r>
          </a:p>
          <a:p>
            <a:pPr marL="0" indent="0" algn="ctr" defTabSz="365568">
              <a:spcBef>
                <a:spcPts val="422"/>
              </a:spcBef>
              <a:buSzTx/>
              <a:buNone/>
              <a:defRPr sz="4272"/>
            </a:pPr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Regulation: </a:t>
            </a:r>
            <a:r>
              <a:rPr lang="en-IE" dirty="0"/>
              <a:t>Temperature (sweating) </a:t>
            </a:r>
          </a:p>
          <a:p>
            <a:pPr marL="0" indent="0" algn="ctr" defTabSz="365568">
              <a:spcBef>
                <a:spcPts val="422"/>
              </a:spcBef>
              <a:buSzTx/>
              <a:buNone/>
              <a:defRPr sz="4272"/>
            </a:pPr>
            <a:r>
              <a:rPr lang="en-IE" dirty="0"/>
              <a:t>Water in blood vessels near the skin. </a:t>
            </a:r>
            <a:endParaRPr dirty="0"/>
          </a:p>
          <a:p>
            <a:pPr marL="0" indent="0" algn="ctr" defTabSz="365568">
              <a:spcBef>
                <a:spcPts val="422"/>
              </a:spcBef>
              <a:buSzTx/>
              <a:buNone/>
              <a:defRPr sz="4272"/>
            </a:pPr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Reactor: </a:t>
            </a:r>
            <a:r>
              <a:rPr lang="en-IE" dirty="0"/>
              <a:t>Chemical reactors needed for normal metabolic processes. 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939588" y="4068532"/>
            <a:ext cx="142294" cy="248516"/>
          </a:xfrm>
          <a:prstGeom prst="rect">
            <a:avLst/>
          </a:prstGeom>
        </p:spPr>
        <p:txBody>
          <a:bodyPr vert="horz" wrap="square" lIns="0" tIns="15989" rIns="0" bIns="0" rtlCol="0">
            <a:spAutoFit/>
          </a:bodyPr>
          <a:lstStyle/>
          <a:p>
            <a:pPr marL="15991">
              <a:spcBef>
                <a:spcPts val="126"/>
              </a:spcBef>
            </a:pPr>
            <a:r>
              <a:rPr sz="1510" dirty="0">
                <a:solidFill>
                  <a:srgbClr val="7A6A60"/>
                </a:solidFill>
                <a:latin typeface="Myriad Pro"/>
                <a:cs typeface="Myriad Pro"/>
              </a:rPr>
              <a:t>X</a:t>
            </a:r>
            <a:endParaRPr sz="1510">
              <a:latin typeface="Myriad Pro"/>
              <a:cs typeface="Myriad Pro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A233E2D-9949-4870-378C-D8DAE5EB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35" y="396688"/>
            <a:ext cx="8086165" cy="606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EE45E4D8-BC69-A471-227C-1FB22178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Much for you ???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AB9010-9735-0D0F-EA27-930F9A9EEDC8}"/>
              </a:ext>
            </a:extLst>
          </p:cNvPr>
          <p:cNvSpPr txBox="1"/>
          <p:nvPr/>
        </p:nvSpPr>
        <p:spPr>
          <a:xfrm>
            <a:off x="3048000" y="2052935"/>
            <a:ext cx="6732494" cy="4555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  <a:latin typeface="orpheuspro"/>
              </a:rPr>
              <a:t>A good base goal (whether you're working out or not) is to divide your bodyweight (in </a:t>
            </a:r>
            <a:r>
              <a:rPr lang="en-US" sz="2400" b="0" i="0" dirty="0" err="1">
                <a:effectLst/>
                <a:latin typeface="orpheuspro"/>
              </a:rPr>
              <a:t>lbs</a:t>
            </a:r>
            <a:r>
              <a:rPr lang="en-US" sz="2400" b="0" i="0" dirty="0">
                <a:effectLst/>
                <a:latin typeface="orpheuspro"/>
              </a:rPr>
              <a:t>) in half and drink that number of ounces of water every 24 hours. 1 oz = 29.5ml </a:t>
            </a:r>
          </a:p>
          <a:p>
            <a:endParaRPr lang="en-US" sz="2000" dirty="0">
              <a:latin typeface="orpheuspro"/>
            </a:endParaRPr>
          </a:p>
          <a:p>
            <a:r>
              <a:rPr lang="en-US" sz="2000" dirty="0">
                <a:latin typeface="orpheuspro"/>
              </a:rPr>
              <a:t>EXAMPLE: Dan. </a:t>
            </a:r>
          </a:p>
          <a:p>
            <a:endParaRPr lang="en-US" sz="2000" dirty="0">
              <a:latin typeface="orpheuspro"/>
            </a:endParaRPr>
          </a:p>
          <a:p>
            <a:r>
              <a:rPr lang="en-US" sz="2000" dirty="0">
                <a:latin typeface="orpheuspro"/>
              </a:rPr>
              <a:t>Weight = 168 </a:t>
            </a:r>
            <a:r>
              <a:rPr lang="en-US" sz="2000" dirty="0" err="1">
                <a:latin typeface="orpheuspro"/>
              </a:rPr>
              <a:t>lbs</a:t>
            </a:r>
            <a:r>
              <a:rPr lang="en-US" sz="2000" dirty="0">
                <a:latin typeface="orpheuspro"/>
              </a:rPr>
              <a:t> </a:t>
            </a:r>
          </a:p>
          <a:p>
            <a:r>
              <a:rPr lang="en-US" sz="2000" dirty="0">
                <a:latin typeface="orpheuspro"/>
              </a:rPr>
              <a:t>Weight X 0.5 = 84 oz’s =</a:t>
            </a:r>
          </a:p>
          <a:p>
            <a:r>
              <a:rPr lang="en-US" sz="2000" dirty="0">
                <a:latin typeface="orpheuspro"/>
              </a:rPr>
              <a:t>84 oz x 29.5ml = 2478ml </a:t>
            </a:r>
          </a:p>
          <a:p>
            <a:r>
              <a:rPr lang="en-US" sz="2000" dirty="0">
                <a:latin typeface="orpheuspro"/>
              </a:rPr>
              <a:t>On the guidance of 2L per day I would be 478ml / day short. </a:t>
            </a:r>
          </a:p>
          <a:p>
            <a:endParaRPr lang="en-US" dirty="0">
              <a:latin typeface="orpheuspro"/>
            </a:endParaRPr>
          </a:p>
          <a:p>
            <a:endParaRPr lang="en-US" dirty="0">
              <a:latin typeface="orpheuspro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276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DB67-2ADF-8891-412F-CC2CE23F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while Exercising?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9AF10-54C1-6A80-AE89-B704FB6EA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60 minutes of Moderate to Vigorous exercise = Add 500ml </a:t>
            </a:r>
          </a:p>
          <a:p>
            <a:pPr marL="0" indent="0">
              <a:buNone/>
            </a:pPr>
            <a:r>
              <a:rPr lang="en-GB" dirty="0"/>
              <a:t>Greater than 60 mins MVPA = 125ml / 15min + Electrolytes </a:t>
            </a:r>
          </a:p>
          <a:p>
            <a:pPr marL="0" indent="0">
              <a:buNone/>
            </a:pPr>
            <a:r>
              <a:rPr lang="en-GB" dirty="0"/>
              <a:t>Drink BEFORE and AFTER but minimal During….</a:t>
            </a:r>
          </a:p>
          <a:p>
            <a:pPr marL="0" indent="0">
              <a:buNone/>
            </a:pPr>
            <a:r>
              <a:rPr lang="en-GB" dirty="0"/>
              <a:t>500ml &lt; 2 hrs BEFORE</a:t>
            </a:r>
          </a:p>
          <a:p>
            <a:pPr marL="0" indent="0">
              <a:buNone/>
            </a:pPr>
            <a:r>
              <a:rPr lang="en-GB" dirty="0"/>
              <a:t>200-300ml During </a:t>
            </a:r>
          </a:p>
          <a:p>
            <a:pPr marL="0" indent="0">
              <a:buNone/>
            </a:pPr>
            <a:r>
              <a:rPr lang="en-GB" dirty="0"/>
              <a:t>Slowly rehydrate AFTER Exercise </a:t>
            </a:r>
          </a:p>
        </p:txBody>
      </p:sp>
    </p:spTree>
    <p:extLst>
      <p:ext uri="{BB962C8B-B14F-4D97-AF65-F5344CB8AC3E}">
        <p14:creationId xmlns:p14="http://schemas.microsoft.com/office/powerpoint/2010/main" val="270731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3A27-0454-435D-ADD7-DD9C1FBD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Hydration in Hot Weather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B90B5-CF22-480D-9292-A931E8CEA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700-1000 ml per hour when Physically Active in Hot Weather </a:t>
            </a:r>
          </a:p>
          <a:p>
            <a:r>
              <a:rPr lang="en-IE" dirty="0"/>
              <a:t>Pre hydration before coming into hot weather </a:t>
            </a:r>
          </a:p>
          <a:p>
            <a:r>
              <a:rPr lang="en-IE" dirty="0"/>
              <a:t>Understand the signs and symptoms of early dehydration. </a:t>
            </a:r>
          </a:p>
          <a:p>
            <a:r>
              <a:rPr lang="en-IE" dirty="0"/>
              <a:t>Try to avoid direct sunlight and wear sun hat and blocker to protect the skin.</a:t>
            </a:r>
          </a:p>
          <a:p>
            <a:r>
              <a:rPr lang="en-IE" dirty="0"/>
              <a:t>Take regular rest / water breaks every 15 mins</a:t>
            </a:r>
          </a:p>
        </p:txBody>
      </p:sp>
    </p:spTree>
    <p:extLst>
      <p:ext uri="{BB962C8B-B14F-4D97-AF65-F5344CB8AC3E}">
        <p14:creationId xmlns:p14="http://schemas.microsoft.com/office/powerpoint/2010/main" val="42092477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784142-B653-72B6-735B-73714EBB7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98" y="479612"/>
            <a:ext cx="6029860" cy="5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228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1412-4AD5-392E-70AA-2A57E746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EDAB9-688A-F8C9-9B23-4B473B761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04887"/>
            <a:ext cx="77724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849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</vt:lpstr>
      <vt:lpstr>Helvetica</vt:lpstr>
      <vt:lpstr>Helvetica Light</vt:lpstr>
      <vt:lpstr>Myriad Pro</vt:lpstr>
      <vt:lpstr>orpheuspro</vt:lpstr>
      <vt:lpstr>Gradient</vt:lpstr>
      <vt:lpstr>Hydration and Exercise considerations</vt:lpstr>
      <vt:lpstr>PowerPoint Presentation</vt:lpstr>
      <vt:lpstr>Water in the Body</vt:lpstr>
      <vt:lpstr>PowerPoint Presentation</vt:lpstr>
      <vt:lpstr>How Much for you ???</vt:lpstr>
      <vt:lpstr>How much while Exercising?</vt:lpstr>
      <vt:lpstr>Hydration in Hot Weather</vt:lpstr>
      <vt:lpstr>PowerPoint Presentation</vt:lpstr>
      <vt:lpstr> </vt:lpstr>
      <vt:lpstr>The best &amp; worst Hydration Types</vt:lpstr>
      <vt:lpstr>The Key Take Home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Metabolic Syndrome</dc:title>
  <dc:creator>Emmett</dc:creator>
  <cp:lastModifiedBy>Daniel Fagan</cp:lastModifiedBy>
  <cp:revision>71</cp:revision>
  <dcterms:created xsi:type="dcterms:W3CDTF">2020-11-12T20:23:03Z</dcterms:created>
  <dcterms:modified xsi:type="dcterms:W3CDTF">2022-05-13T15:46:14Z</dcterms:modified>
</cp:coreProperties>
</file>